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18" Type="http://schemas.openxmlformats.org/officeDocument/2006/relationships/customXml" Target="../customXml/item4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9/8/2014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9/8/2014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CA" dirty="0" smtClean="0"/>
              <a:t>Web Committee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056354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Members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Margaret Vail (Chair &amp; LITS Systems Developer)</a:t>
            </a:r>
            <a:endParaRPr lang="en-CA" dirty="0"/>
          </a:p>
          <a:p>
            <a:pPr lvl="0"/>
            <a:r>
              <a:rPr lang="en-US" dirty="0"/>
              <a:t>Sarah Stevenson (Web Publisher)</a:t>
            </a:r>
            <a:endParaRPr lang="en-CA" dirty="0"/>
          </a:p>
          <a:p>
            <a:pPr lvl="0"/>
            <a:r>
              <a:rPr lang="en-US" dirty="0"/>
              <a:t>Marc Comeau (LITS Director)</a:t>
            </a:r>
            <a:endParaRPr lang="en-CA" dirty="0"/>
          </a:p>
          <a:p>
            <a:pPr lvl="0"/>
            <a:r>
              <a:rPr lang="en-US" dirty="0"/>
              <a:t>Creighton Barrett (DUASC) </a:t>
            </a:r>
            <a:endParaRPr lang="en-CA" dirty="0"/>
          </a:p>
          <a:p>
            <a:pPr lvl="0"/>
            <a:r>
              <a:rPr lang="en-US" dirty="0"/>
              <a:t>Shelley McKibbon (Kellogg) </a:t>
            </a:r>
            <a:endParaRPr lang="en-CA" dirty="0"/>
          </a:p>
          <a:p>
            <a:pPr lvl="0"/>
            <a:r>
              <a:rPr lang="en-US" dirty="0"/>
              <a:t>Erin MacPherson (</a:t>
            </a:r>
            <a:r>
              <a:rPr lang="en-US" dirty="0" err="1"/>
              <a:t>MacRae</a:t>
            </a:r>
            <a:r>
              <a:rPr lang="en-US" dirty="0"/>
              <a:t> &amp; Information Literacy)</a:t>
            </a:r>
            <a:endParaRPr lang="en-CA" dirty="0"/>
          </a:p>
          <a:p>
            <a:pPr lvl="0"/>
            <a:r>
              <a:rPr lang="en-US" dirty="0"/>
              <a:t>Mark Lewis (Law)</a:t>
            </a:r>
            <a:endParaRPr lang="en-CA" dirty="0"/>
          </a:p>
          <a:p>
            <a:pPr lvl="0"/>
            <a:r>
              <a:rPr lang="en-US" dirty="0"/>
              <a:t>Amanda Sparks (Sexton &amp; Access Services)</a:t>
            </a:r>
            <a:endParaRPr lang="en-CA" dirty="0"/>
          </a:p>
          <a:p>
            <a:pPr lvl="0"/>
            <a:r>
              <a:rPr lang="en-US" dirty="0"/>
              <a:t>Allison Fulford (AUL Discovery)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9436803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Libraries.dal.ca usage Statistics</a:t>
            </a:r>
            <a:endParaRPr lang="en-CA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5455258"/>
              </p:ext>
            </p:extLst>
          </p:nvPr>
        </p:nvGraphicFramePr>
        <p:xfrm>
          <a:off x="1195136" y="1957137"/>
          <a:ext cx="9705475" cy="421907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490604"/>
                <a:gridCol w="2516514"/>
                <a:gridCol w="2516514"/>
                <a:gridCol w="2181843"/>
              </a:tblGrid>
              <a:tr h="10622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July 1, 2012 –</a:t>
                      </a:r>
                      <a:endParaRPr lang="en-CA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June 30, 2013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July 1, 2013 –</a:t>
                      </a:r>
                      <a:endParaRPr lang="en-CA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June 30, 2014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Difference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13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Visits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1,947,245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1,618,084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-329,161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13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Unique Visitors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699,716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630,148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-69,568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3137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Page Views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4,315,979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3,658,473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-657,506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2627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Average Visit Duration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3:32 min.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2:39 min.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-53 sec.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6187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Mobile usage Statistics</a:t>
            </a:r>
            <a:endParaRPr lang="en-CA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3688911"/>
              </p:ext>
            </p:extLst>
          </p:nvPr>
        </p:nvGraphicFramePr>
        <p:xfrm>
          <a:off x="1069848" y="2197768"/>
          <a:ext cx="10058400" cy="4058652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2581172"/>
                <a:gridCol w="2608023"/>
                <a:gridCol w="2608023"/>
                <a:gridCol w="2261182"/>
              </a:tblGrid>
              <a:tr h="11596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 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July 1, 2012 –</a:t>
                      </a:r>
                      <a:endParaRPr lang="en-CA" sz="2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June 30, 2013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July 1, 2013 –</a:t>
                      </a:r>
                      <a:endParaRPr lang="en-CA" sz="2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June 30, 2014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Difference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Visits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7,343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21,238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+13,895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Unique Visitors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1,756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5,148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+3,392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798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Page Views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8,485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24,885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+16,400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115961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Average Visit Duration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33 sec.</a:t>
                      </a:r>
                      <a:endParaRPr lang="en-CA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29 sec.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-4 sec.</a:t>
                      </a:r>
                      <a:endParaRPr lang="en-CA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424716" y="5945142"/>
            <a:ext cx="4703532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Note: The mobile site was implemented on November 4, 2012.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4459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Campus Web Team Updates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2800" dirty="0" smtClean="0"/>
              <a:t>Summer 2014</a:t>
            </a:r>
          </a:p>
          <a:p>
            <a:r>
              <a:rPr lang="en-CA" sz="2800" dirty="0" smtClean="0"/>
              <a:t>Campus Web Team was given a mandate to have all CQ5 webpages mobile friendly by the end of 2014.</a:t>
            </a:r>
            <a:br>
              <a:rPr lang="en-CA" sz="2800" dirty="0" smtClean="0"/>
            </a:br>
            <a:endParaRPr lang="en-CA" sz="2800" dirty="0" smtClean="0"/>
          </a:p>
          <a:p>
            <a:r>
              <a:rPr lang="en-CA" sz="2800" dirty="0" smtClean="0">
                <a:solidFill>
                  <a:srgbClr val="C00000"/>
                </a:solidFill>
              </a:rPr>
              <a:t>Libraries.dal.ca now uses Responsive Design</a:t>
            </a:r>
          </a:p>
          <a:p>
            <a:pPr lvl="1"/>
            <a:r>
              <a:rPr lang="en-CA" sz="2400" dirty="0" smtClean="0"/>
              <a:t>Same page works on Smart Phones, Tablets and Computers</a:t>
            </a:r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54031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9599" y="473241"/>
            <a:ext cx="11539164" cy="5657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389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2569" y="197203"/>
            <a:ext cx="6474242" cy="62665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3410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0252" y="328863"/>
            <a:ext cx="3937717" cy="6330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465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A few pages are not responsive Yet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Advanced Search</a:t>
            </a:r>
          </a:p>
          <a:p>
            <a:r>
              <a:rPr lang="en-CA" dirty="0" smtClean="0"/>
              <a:t>URLS that do not begin with libraries.dal.ca </a:t>
            </a:r>
          </a:p>
          <a:p>
            <a:pPr lvl="1"/>
            <a:r>
              <a:rPr lang="en-CA" dirty="0" smtClean="0"/>
              <a:t>(</a:t>
            </a:r>
            <a:r>
              <a:rPr lang="en-CA" dirty="0" err="1" smtClean="0"/>
              <a:t>ie</a:t>
            </a:r>
            <a:r>
              <a:rPr lang="en-CA" dirty="0" smtClean="0"/>
              <a:t>. http://library.dal.ca or http://util.library.dal.ca)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198224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ABA4BB46499047B22363BB96237767" ma:contentTypeVersion="2" ma:contentTypeDescription="Create a new document." ma:contentTypeScope="" ma:versionID="b0c63e73baa502a8e3cecc4e0132deea">
  <xsd:schema xmlns:xsd="http://www.w3.org/2001/XMLSchema" xmlns:xs="http://www.w3.org/2001/XMLSchema" xmlns:p="http://schemas.microsoft.com/office/2006/metadata/properties" xmlns:ns2="3315594f-319c-4599-806e-40e0152f2a5b" xmlns:ns3="5704cc9d-2ec8-42b3-8879-d708929f05a0" targetNamespace="http://schemas.microsoft.com/office/2006/metadata/properties" ma:root="true" ma:fieldsID="a26e6cdb23c5cd2b5915e31c597dfe0f" ns2:_="" ns3:_="">
    <xsd:import namespace="3315594f-319c-4599-806e-40e0152f2a5b"/>
    <xsd:import namespace="5704cc9d-2ec8-42b3-8879-d708929f05a0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3:Committee" minOccurs="0"/>
                <xsd:element ref="ns3:Meeting_x0020_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15594f-319c-4599-806e-40e0152f2a5b" elementFormDefault="qualified">
    <xsd:import namespace="http://schemas.microsoft.com/office/2006/documentManagement/types"/>
    <xsd:import namespace="http://schemas.microsoft.com/office/infopath/2007/PartnerControls"/>
    <xsd:element name="TaxCatchAll" ma:index="8" nillable="true" ma:displayName="Taxonomy Catch All Column" ma:description="" ma:hidden="true" ma:list="{b49d7d8e-107c-4118-ada7-d93c0afe1751}" ma:internalName="TaxCatchAll" ma:showField="CatchAllData" ma:web="3315594f-319c-4599-806e-40e0152f2a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04cc9d-2ec8-42b3-8879-d708929f05a0" elementFormDefault="qualified">
    <xsd:import namespace="http://schemas.microsoft.com/office/2006/documentManagement/types"/>
    <xsd:import namespace="http://schemas.microsoft.com/office/infopath/2007/PartnerControls"/>
    <xsd:element name="Committee" ma:index="9" nillable="true" ma:displayName="Committee" ma:format="Dropdown" ma:internalName="Committee">
      <xsd:simpleType>
        <xsd:restriction base="dms:Choice">
          <xsd:enumeration value="Library Council"/>
          <xsd:enumeration value="Communications Team"/>
          <xsd:enumeration value="Dalhousie Libraries' Service Point Committee"/>
          <xsd:enumeration value="Digital Scholarship Initative"/>
          <xsd:enumeration value="Discovery Layer Team"/>
          <xsd:enumeration value="Information Literacy Committee"/>
          <xsd:enumeration value="Libraries Internship Practicum Committee"/>
          <xsd:enumeration value="Research Advisory Committee"/>
          <xsd:enumeration value="Scholar Resources Management Group"/>
          <xsd:enumeration value="User Experience and Assessment Committee"/>
          <xsd:enumeration value="Web Committee"/>
        </xsd:restriction>
      </xsd:simpleType>
    </xsd:element>
    <xsd:element name="Meeting_x0020_Date" ma:index="10" nillable="true" ma:displayName="Meeting Date" ma:format="DateOnly" ma:internalName="Meeting_x0020_Dat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eting_x0020_Date xmlns="5704cc9d-2ec8-42b3-8879-d708929f05a0">2014-09-09T03:00:00+00:00</Meeting_x0020_Date>
    <TaxCatchAll xmlns="3315594f-319c-4599-806e-40e0152f2a5b"/>
    <Committee xmlns="5704cc9d-2ec8-42b3-8879-d708929f05a0">Web Committee</Committee>
    <_dlc_DocId xmlns="3315594f-319c-4599-806e-40e0152f2a5b">37EEDN5QFZCW-15-130</_dlc_DocId>
    <_dlc_DocIdUrl xmlns="3315594f-319c-4599-806e-40e0152f2a5b">
      <Url>https://share.dal.ca/libraries/library_council/_layouts/DocIdRedir.aspx?ID=37EEDN5QFZCW-15-130</Url>
      <Description>37EEDN5QFZCW-15-130</Description>
    </_dlc_DocIdUrl>
  </documentManagement>
</p:properties>
</file>

<file path=customXml/itemProps1.xml><?xml version="1.0" encoding="utf-8"?>
<ds:datastoreItem xmlns:ds="http://schemas.openxmlformats.org/officeDocument/2006/customXml" ds:itemID="{B376AC07-8335-4EF0-8F4A-BBBEA051B6E5}"/>
</file>

<file path=customXml/itemProps2.xml><?xml version="1.0" encoding="utf-8"?>
<ds:datastoreItem xmlns:ds="http://schemas.openxmlformats.org/officeDocument/2006/customXml" ds:itemID="{2F2A3F1E-36CC-45D8-BCFC-12581F598215}"/>
</file>

<file path=customXml/itemProps3.xml><?xml version="1.0" encoding="utf-8"?>
<ds:datastoreItem xmlns:ds="http://schemas.openxmlformats.org/officeDocument/2006/customXml" ds:itemID="{A89D41D9-4E95-46E2-8E0B-8004287581ED}"/>
</file>

<file path=customXml/itemProps4.xml><?xml version="1.0" encoding="utf-8"?>
<ds:datastoreItem xmlns:ds="http://schemas.openxmlformats.org/officeDocument/2006/customXml" ds:itemID="{A5BF423A-22CC-4EB8-84D9-A85404C4BEEE}"/>
</file>

<file path=docProps/app.xml><?xml version="1.0" encoding="utf-8"?>
<Properties xmlns="http://schemas.openxmlformats.org/officeDocument/2006/extended-properties" xmlns:vt="http://schemas.openxmlformats.org/officeDocument/2006/docPropsVTypes">
  <Template>TC103090434[[fn=Wood Type]]</Template>
  <TotalTime>35</TotalTime>
  <Words>218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Rockwell</vt:lpstr>
      <vt:lpstr>Rockwell Condensed</vt:lpstr>
      <vt:lpstr>Times New Roman</vt:lpstr>
      <vt:lpstr>Wingdings</vt:lpstr>
      <vt:lpstr>Wood Type</vt:lpstr>
      <vt:lpstr>Web Committee</vt:lpstr>
      <vt:lpstr>Members</vt:lpstr>
      <vt:lpstr>Libraries.dal.ca usage Statistics</vt:lpstr>
      <vt:lpstr>Mobile usage Statistics</vt:lpstr>
      <vt:lpstr>Campus Web Team Updates</vt:lpstr>
      <vt:lpstr>PowerPoint Presentation</vt:lpstr>
      <vt:lpstr>PowerPoint Presentation</vt:lpstr>
      <vt:lpstr>PowerPoint Presentation</vt:lpstr>
      <vt:lpstr>A few pages are not responsive Yet</vt:lpstr>
    </vt:vector>
  </TitlesOfParts>
  <Company>Dalhousie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Committee</dc:title>
  <dc:creator>Margaret Vail</dc:creator>
  <cp:lastModifiedBy>Margaret Vail</cp:lastModifiedBy>
  <cp:revision>3</cp:revision>
  <dcterms:created xsi:type="dcterms:W3CDTF">2014-09-08T18:27:28Z</dcterms:created>
  <dcterms:modified xsi:type="dcterms:W3CDTF">2014-09-08T19:02:55Z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0x0101009CABA4BB46499047B22363BB96237767</vt:lpwstr>
  </property>
  <property fmtid="{D5CDD505-2E9C-101B-9397-08002B2CF9AE}" pid="3" name="_dlc_DocIdItemGuid">
    <vt:lpwstr>362ea9d3-1909-481d-aed9-c82f965f910f</vt:lpwstr>
  </property>
</Properties>
</file>